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B54-D5AE-4A9A-875E-1828306E85DA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CEEC-7BA8-4A38-885A-2F2DE938266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989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B54-D5AE-4A9A-875E-1828306E85DA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CEEC-7BA8-4A38-885A-2F2DE9382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6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B54-D5AE-4A9A-875E-1828306E85DA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CEEC-7BA8-4A38-885A-2F2DE9382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39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B54-D5AE-4A9A-875E-1828306E85DA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CEEC-7BA8-4A38-885A-2F2DE938266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3343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B54-D5AE-4A9A-875E-1828306E85DA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CEEC-7BA8-4A38-885A-2F2DE9382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502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B54-D5AE-4A9A-875E-1828306E85DA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CEEC-7BA8-4A38-885A-2F2DE93826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5476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B54-D5AE-4A9A-875E-1828306E85DA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CEEC-7BA8-4A38-885A-2F2DE9382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222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B54-D5AE-4A9A-875E-1828306E85DA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CEEC-7BA8-4A38-885A-2F2DE9382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544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B54-D5AE-4A9A-875E-1828306E85DA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CEEC-7BA8-4A38-885A-2F2DE9382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0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B54-D5AE-4A9A-875E-1828306E85DA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CEEC-7BA8-4A38-885A-2F2DE9382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9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B54-D5AE-4A9A-875E-1828306E85DA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CEEC-7BA8-4A38-885A-2F2DE9382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42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B54-D5AE-4A9A-875E-1828306E85DA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CEEC-7BA8-4A38-885A-2F2DE9382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4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B54-D5AE-4A9A-875E-1828306E85DA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CEEC-7BA8-4A38-885A-2F2DE9382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8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B54-D5AE-4A9A-875E-1828306E85DA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CEEC-7BA8-4A38-885A-2F2DE9382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27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B54-D5AE-4A9A-875E-1828306E85DA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CEEC-7BA8-4A38-885A-2F2DE9382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42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B54-D5AE-4A9A-875E-1828306E85DA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CEEC-7BA8-4A38-885A-2F2DE9382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8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B54-D5AE-4A9A-875E-1828306E85DA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CEEC-7BA8-4A38-885A-2F2DE9382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71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B17B54-D5AE-4A9A-875E-1828306E85DA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AA0CEEC-7BA8-4A38-885A-2F2DE9382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102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01" y="187569"/>
            <a:ext cx="11590368" cy="6519582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64404" y="659424"/>
            <a:ext cx="3421796" cy="1547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Урок-путешествие</a:t>
            </a:r>
          </a:p>
          <a:p>
            <a:pPr algn="ctr"/>
            <a:r>
              <a:rPr lang="ru-RU" dirty="0" smtClean="0"/>
              <a:t> в 7А классе «Мировой океан»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50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07" y="167743"/>
            <a:ext cx="11636015" cy="654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90" y="178430"/>
            <a:ext cx="11698769" cy="65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9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6" y="150158"/>
            <a:ext cx="11732731" cy="65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11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74" y="173948"/>
            <a:ext cx="11659980" cy="655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3971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</TotalTime>
  <Words>9</Words>
  <Application>Microsoft Office PowerPoint</Application>
  <PresentationFormat>Широкоэкранный</PresentationFormat>
  <Paragraphs>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Максимов</dc:creator>
  <cp:lastModifiedBy>Кирилл Максимов</cp:lastModifiedBy>
  <cp:revision>4</cp:revision>
  <dcterms:created xsi:type="dcterms:W3CDTF">2018-10-29T11:31:06Z</dcterms:created>
  <dcterms:modified xsi:type="dcterms:W3CDTF">2018-10-29T11:46:41Z</dcterms:modified>
</cp:coreProperties>
</file>